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4A45-6086-4B7B-88C2-1F0FE27B4653}" type="datetimeFigureOut">
              <a:rPr lang="es-ES" smtClean="0"/>
              <a:t>14/06/2022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B5E5-31D1-48AF-924E-44E6872B44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680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4A45-6086-4B7B-88C2-1F0FE27B4653}" type="datetimeFigureOut">
              <a:rPr lang="es-ES" smtClean="0"/>
              <a:t>14/06/2022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B5E5-31D1-48AF-924E-44E6872B44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6447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4A45-6086-4B7B-88C2-1F0FE27B4653}" type="datetimeFigureOut">
              <a:rPr lang="es-ES" smtClean="0"/>
              <a:t>14/06/2022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B5E5-31D1-48AF-924E-44E6872B44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148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4A45-6086-4B7B-88C2-1F0FE27B4653}" type="datetimeFigureOut">
              <a:rPr lang="es-ES" smtClean="0"/>
              <a:t>14/06/2022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B5E5-31D1-48AF-924E-44E6872B44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1982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4A45-6086-4B7B-88C2-1F0FE27B4653}" type="datetimeFigureOut">
              <a:rPr lang="es-ES" smtClean="0"/>
              <a:t>14/06/2022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B5E5-31D1-48AF-924E-44E6872B44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4114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4A45-6086-4B7B-88C2-1F0FE27B4653}" type="datetimeFigureOut">
              <a:rPr lang="es-ES" smtClean="0"/>
              <a:t>14/06/2022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B5E5-31D1-48AF-924E-44E6872B44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5376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4A45-6086-4B7B-88C2-1F0FE27B4653}" type="datetimeFigureOut">
              <a:rPr lang="es-ES" smtClean="0"/>
              <a:t>14/06/2022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B5E5-31D1-48AF-924E-44E6872B44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16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4A45-6086-4B7B-88C2-1F0FE27B4653}" type="datetimeFigureOut">
              <a:rPr lang="es-ES" smtClean="0"/>
              <a:t>14/06/2022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B5E5-31D1-48AF-924E-44E6872B44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0628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4A45-6086-4B7B-88C2-1F0FE27B4653}" type="datetimeFigureOut">
              <a:rPr lang="es-ES" smtClean="0"/>
              <a:t>14/06/2022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B5E5-31D1-48AF-924E-44E6872B44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8487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4A45-6086-4B7B-88C2-1F0FE27B4653}" type="datetimeFigureOut">
              <a:rPr lang="es-ES" smtClean="0"/>
              <a:t>14/06/2022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B5E5-31D1-48AF-924E-44E6872B44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4140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4A45-6086-4B7B-88C2-1F0FE27B4653}" type="datetimeFigureOut">
              <a:rPr lang="es-ES" smtClean="0"/>
              <a:t>14/06/2022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B5E5-31D1-48AF-924E-44E6872B44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0753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34A45-6086-4B7B-88C2-1F0FE27B4653}" type="datetimeFigureOut">
              <a:rPr lang="es-ES" smtClean="0"/>
              <a:t>14/06/2022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5B5E5-31D1-48AF-924E-44E6872B44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44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93005" y="-2393005"/>
            <a:ext cx="7198469" cy="11984479"/>
          </a:xfrm>
        </p:spPr>
      </p:pic>
    </p:spTree>
    <p:extLst>
      <p:ext uri="{BB962C8B-B14F-4D97-AF65-F5344CB8AC3E}">
        <p14:creationId xmlns:p14="http://schemas.microsoft.com/office/powerpoint/2010/main" val="2806215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2678" y="-2506493"/>
            <a:ext cx="7042828" cy="12055813"/>
          </a:xfrm>
        </p:spPr>
      </p:pic>
      <p:pic>
        <p:nvPicPr>
          <p:cNvPr id="6" name="Imagen 5" descr="logo gris sin raya cabezas azule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8357" y="5719867"/>
            <a:ext cx="1575881" cy="9338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29712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MONICA</dc:creator>
  <cp:lastModifiedBy>Administrador</cp:lastModifiedBy>
  <cp:revision>3</cp:revision>
  <dcterms:created xsi:type="dcterms:W3CDTF">2018-09-13T16:16:24Z</dcterms:created>
  <dcterms:modified xsi:type="dcterms:W3CDTF">2022-06-14T12:41:45Z</dcterms:modified>
</cp:coreProperties>
</file>